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2" r:id="rId5"/>
    <p:sldId id="263" r:id="rId6"/>
    <p:sldId id="264" r:id="rId7"/>
    <p:sldId id="265" r:id="rId8"/>
    <p:sldId id="266" r:id="rId9"/>
    <p:sldId id="267" r:id="rId10"/>
    <p:sldId id="268" r:id="rId11"/>
    <p:sldId id="269" r:id="rId12"/>
    <p:sldId id="270" r:id="rId13"/>
    <p:sldId id="271" r:id="rId14"/>
    <p:sldId id="272" r:id="rId15"/>
    <p:sldId id="273" r:id="rId16"/>
    <p:sldId id="274" r:id="rId17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074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/>
              <a:t>11/03/2016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0660832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/>
              <a:t>11/03/2016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1870915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/>
              <a:t>11/03/2016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5505129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/>
              <a:t>11/03/2016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864469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/>
              <a:t>11/03/2016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2864131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/>
              <a:t>11/03/2016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8949518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/>
              <a:t>11/03/2016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8965838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/>
              <a:t>11/03/2016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4949407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/>
              <a:t>11/03/2016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0029701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/>
              <a:t>11/03/2016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5008884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/>
              <a:t>11/03/2016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7271965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069BDE-CB26-4B65-B82A-5268310915C2}" type="datetimeFigureOut">
              <a:rPr lang="es-MX" smtClean="0"/>
              <a:t>11/03/2016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7AB1CC-A6BD-48EA-A6AF-248DBC5C6F9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5548755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3779912" y="0"/>
            <a:ext cx="5364088" cy="6858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1"/>
            <a:r>
              <a:rPr lang="es-MX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Área Académica</a:t>
            </a:r>
            <a:r>
              <a:rPr lang="es-MX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: Academia de Idioma</a:t>
            </a:r>
            <a:endParaRPr lang="es-MX" sz="2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lvl="1"/>
            <a:r>
              <a:rPr lang="es-MX" sz="2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/>
            </a:r>
            <a:br>
              <a:rPr lang="es-MX" sz="2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</a:br>
            <a:r>
              <a:rPr lang="es-MX" sz="2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/>
            </a:r>
            <a:br>
              <a:rPr lang="es-MX" sz="2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</a:br>
            <a:r>
              <a:rPr lang="es-MX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Tema</a:t>
            </a:r>
            <a:r>
              <a:rPr lang="es-MX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: Simple </a:t>
            </a:r>
            <a:r>
              <a:rPr lang="es-MX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Present</a:t>
            </a:r>
            <a:endParaRPr lang="es-MX" sz="2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lvl="1"/>
            <a:r>
              <a:rPr lang="es-MX" sz="2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/>
            </a:r>
            <a:br>
              <a:rPr lang="es-MX" sz="2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</a:br>
            <a:r>
              <a:rPr lang="es-MX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Profesor</a:t>
            </a:r>
            <a:r>
              <a:rPr lang="es-MX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: Antonio de Jesús Osorio Romero</a:t>
            </a:r>
            <a:r>
              <a:rPr lang="es-MX" sz="2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/>
            </a:r>
            <a:br>
              <a:rPr lang="es-MX" sz="2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</a:br>
            <a:r>
              <a:rPr lang="es-MX" sz="2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/>
            </a:r>
            <a:br>
              <a:rPr lang="es-MX" sz="2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</a:br>
            <a:r>
              <a:rPr lang="es-MX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Periodo</a:t>
            </a:r>
            <a:r>
              <a:rPr lang="es-MX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: Enero-Julio 2016</a:t>
            </a:r>
            <a:endParaRPr lang="es-MX" sz="20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592615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en-US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FORMATION OF SIMPLE PRESENT TENSE</a:t>
            </a:r>
            <a:endParaRPr lang="en-US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93211912"/>
              </p:ext>
            </p:extLst>
          </p:nvPr>
        </p:nvGraphicFramePr>
        <p:xfrm>
          <a:off x="533400" y="2209800"/>
          <a:ext cx="8229600" cy="2846070"/>
        </p:xfrm>
        <a:graphic>
          <a:graphicData uri="http://schemas.openxmlformats.org/drawingml/2006/table">
            <a:tbl>
              <a:tblPr/>
              <a:tblGrid>
                <a:gridCol w="2221992"/>
                <a:gridCol w="2880360"/>
                <a:gridCol w="3127248"/>
              </a:tblGrid>
              <a:tr h="0">
                <a:tc>
                  <a:txBody>
                    <a:bodyPr/>
                    <a:lstStyle/>
                    <a:p>
                      <a:r>
                        <a:rPr lang="en-US" sz="2800" b="1"/>
                        <a:t>Affirmative </a:t>
                      </a:r>
                      <a:endParaRPr lang="en-US" sz="2800"/>
                    </a:p>
                  </a:txBody>
                  <a:tcPr marL="28575" marR="28575" marT="28575" marB="2857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b="1"/>
                        <a:t>Interrogative </a:t>
                      </a:r>
                      <a:endParaRPr lang="en-US" sz="2800"/>
                    </a:p>
                  </a:txBody>
                  <a:tcPr marL="28575" marR="28575" marT="28575" marB="2857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b="1"/>
                        <a:t>Negative </a:t>
                      </a:r>
                      <a:endParaRPr lang="en-US" sz="2800"/>
                    </a:p>
                  </a:txBody>
                  <a:tcPr marL="28575" marR="28575" marT="28575" marB="2857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2800" b="1"/>
                        <a:t>I</a:t>
                      </a:r>
                      <a:r>
                        <a:rPr lang="en-US" sz="2800"/>
                        <a:t> think </a:t>
                      </a:r>
                    </a:p>
                  </a:txBody>
                  <a:tcPr marL="28575" marR="28575" marT="28575" marB="2857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0F7FC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800"/>
                        <a:t>Do I think ? </a:t>
                      </a:r>
                    </a:p>
                  </a:txBody>
                  <a:tcPr marL="28575" marR="28575" marT="28575" marB="2857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2F3FB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800"/>
                        <a:t>I do not think. </a:t>
                      </a:r>
                    </a:p>
                  </a:txBody>
                  <a:tcPr marL="28575" marR="28575" marT="28575" marB="2857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EFFA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2800" b="1"/>
                        <a:t>You</a:t>
                      </a:r>
                      <a:r>
                        <a:rPr lang="en-US" sz="2800"/>
                        <a:t> think </a:t>
                      </a:r>
                    </a:p>
                  </a:txBody>
                  <a:tcPr marL="28575" marR="28575" marT="28575" marB="2857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0F7FC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800"/>
                        <a:t>Do you think? </a:t>
                      </a:r>
                    </a:p>
                  </a:txBody>
                  <a:tcPr marL="28575" marR="28575" marT="28575" marB="2857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2F3FB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800"/>
                        <a:t>You don't think. </a:t>
                      </a:r>
                    </a:p>
                  </a:txBody>
                  <a:tcPr marL="28575" marR="28575" marT="28575" marB="2857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EFFA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2800" b="1"/>
                        <a:t>he, she, it</a:t>
                      </a:r>
                      <a:r>
                        <a:rPr lang="en-US" sz="2800"/>
                        <a:t> thinks </a:t>
                      </a:r>
                    </a:p>
                  </a:txBody>
                  <a:tcPr marL="28575" marR="28575" marT="28575" marB="2857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0F7FC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800"/>
                        <a:t>Does he, she, it think? </a:t>
                      </a:r>
                    </a:p>
                  </a:txBody>
                  <a:tcPr marL="28575" marR="28575" marT="28575" marB="2857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2F3FB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800"/>
                        <a:t>He, she, it doesn't think. </a:t>
                      </a:r>
                    </a:p>
                  </a:txBody>
                  <a:tcPr marL="28575" marR="28575" marT="28575" marB="2857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EFFA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2800" b="1"/>
                        <a:t>we</a:t>
                      </a:r>
                      <a:r>
                        <a:rPr lang="en-US" sz="2800"/>
                        <a:t> think </a:t>
                      </a:r>
                    </a:p>
                  </a:txBody>
                  <a:tcPr marL="28575" marR="28575" marT="28575" marB="2857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0F7FC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800"/>
                        <a:t>Do we think? </a:t>
                      </a:r>
                    </a:p>
                  </a:txBody>
                  <a:tcPr marL="28575" marR="28575" marT="28575" marB="2857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2F3FB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dirty="0"/>
                        <a:t>We don't think. </a:t>
                      </a:r>
                    </a:p>
                  </a:txBody>
                  <a:tcPr marL="28575" marR="28575" marT="28575" marB="2857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EFFA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0731380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/>
          <a:lstStyle/>
          <a:p>
            <a:r>
              <a:rPr lang="en-US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USE OF SIMPLE PRESENT</a:t>
            </a:r>
            <a:endParaRPr lang="en-US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b="1" u="sng" dirty="0" smtClean="0"/>
              <a:t>The use of the simple present: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The simple present is used:</a:t>
            </a:r>
          </a:p>
          <a:p>
            <a:pPr marL="0" indent="0">
              <a:buNone/>
            </a:pPr>
            <a:endParaRPr lang="en-US" u="sng" dirty="0" smtClean="0"/>
          </a:p>
          <a:p>
            <a:pPr marL="0" indent="0">
              <a:buNone/>
            </a:pPr>
            <a:r>
              <a:rPr lang="en-US" u="sng" dirty="0" smtClean="0"/>
              <a:t>to give your opinion</a:t>
            </a:r>
            <a:r>
              <a:rPr lang="en-US" dirty="0" smtClean="0"/>
              <a:t> - I </a:t>
            </a:r>
            <a:r>
              <a:rPr lang="en-US" b="1" dirty="0" smtClean="0"/>
              <a:t>like</a:t>
            </a:r>
            <a:r>
              <a:rPr lang="en-US" dirty="0" smtClean="0"/>
              <a:t> ice cream. I </a:t>
            </a:r>
            <a:r>
              <a:rPr lang="en-US" b="1" dirty="0" smtClean="0"/>
              <a:t>don't like</a:t>
            </a:r>
            <a:r>
              <a:rPr lang="en-US" dirty="0" smtClean="0"/>
              <a:t> spicy food.</a:t>
            </a:r>
          </a:p>
          <a:p>
            <a:pPr marL="0" indent="0">
              <a:buNone/>
            </a:pPr>
            <a:endParaRPr lang="en-US" u="sng" dirty="0" smtClean="0"/>
          </a:p>
          <a:p>
            <a:pPr marL="0" indent="0">
              <a:buNone/>
            </a:pPr>
            <a:r>
              <a:rPr lang="en-US" u="sng" dirty="0" smtClean="0"/>
              <a:t>to talk about schedules</a:t>
            </a:r>
            <a:r>
              <a:rPr lang="en-US" dirty="0" smtClean="0"/>
              <a:t> - The library </a:t>
            </a:r>
            <a:r>
              <a:rPr lang="en-US" b="1" dirty="0" smtClean="0"/>
              <a:t>opens</a:t>
            </a:r>
            <a:r>
              <a:rPr lang="en-US" dirty="0" smtClean="0"/>
              <a:t> at eight. It </a:t>
            </a:r>
            <a:r>
              <a:rPr lang="en-US" b="1" dirty="0" smtClean="0"/>
              <a:t>doesn't open</a:t>
            </a:r>
            <a:r>
              <a:rPr lang="en-US" dirty="0" smtClean="0"/>
              <a:t> at 7.</a:t>
            </a:r>
          </a:p>
          <a:p>
            <a:pPr marL="0" indent="0">
              <a:buNone/>
            </a:pPr>
            <a:endParaRPr lang="en-US" u="sng" dirty="0" smtClean="0"/>
          </a:p>
          <a:p>
            <a:pPr marL="0" indent="0">
              <a:buNone/>
            </a:pPr>
            <a:r>
              <a:rPr lang="en-US" u="sng" dirty="0" smtClean="0"/>
              <a:t>to talk about daily habits (routine actions)</a:t>
            </a:r>
            <a:r>
              <a:rPr lang="en-US" dirty="0" smtClean="0"/>
              <a:t>- Sara </a:t>
            </a:r>
            <a:r>
              <a:rPr lang="en-US" b="1" dirty="0" smtClean="0"/>
              <a:t>eats</a:t>
            </a:r>
            <a:r>
              <a:rPr lang="en-US" dirty="0" smtClean="0"/>
              <a:t> a cheese for breakfast every day. She </a:t>
            </a:r>
            <a:r>
              <a:rPr lang="en-US" b="1" dirty="0" smtClean="0"/>
              <a:t>doesn't eat</a:t>
            </a:r>
            <a:r>
              <a:rPr lang="en-US" dirty="0" smtClean="0"/>
              <a:t> cereal.</a:t>
            </a:r>
          </a:p>
          <a:p>
            <a:pPr marL="0" indent="0">
              <a:buNone/>
            </a:pPr>
            <a:endParaRPr lang="en-US" u="sng" dirty="0" smtClean="0"/>
          </a:p>
          <a:p>
            <a:pPr marL="0" indent="0">
              <a:buNone/>
            </a:pPr>
            <a:r>
              <a:rPr lang="en-US" u="sng" dirty="0" smtClean="0"/>
              <a:t>to give facts</a:t>
            </a:r>
            <a:r>
              <a:rPr lang="en-US" dirty="0" smtClean="0"/>
              <a:t> - The earth </a:t>
            </a:r>
            <a:r>
              <a:rPr lang="en-US" b="1" dirty="0" smtClean="0"/>
              <a:t>circles</a:t>
            </a:r>
            <a:r>
              <a:rPr lang="en-US" dirty="0" smtClean="0"/>
              <a:t> the sun. The moon </a:t>
            </a:r>
            <a:r>
              <a:rPr lang="en-US" b="1" dirty="0" smtClean="0"/>
              <a:t>doesn't circle</a:t>
            </a:r>
            <a:r>
              <a:rPr lang="en-US" dirty="0" smtClean="0"/>
              <a:t> the sun. </a:t>
            </a:r>
          </a:p>
          <a:p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457200" y="6245423"/>
            <a:ext cx="7315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NOTE:TEACH THE KID THE USAGE OF OF SIMPLE PRESENT TENSE SENTENCES.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170822272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en-US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READ THE BELOW PARAGRAPH</a:t>
            </a:r>
            <a:endParaRPr lang="en-US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endParaRPr lang="en-US" dirty="0" smtClean="0"/>
          </a:p>
          <a:p>
            <a:pPr marL="0" indent="0" algn="just">
              <a:buNone/>
            </a:pPr>
            <a:r>
              <a:rPr lang="en-US" dirty="0" smtClean="0"/>
              <a:t>Nancy and James are good friends .They </a:t>
            </a:r>
            <a:r>
              <a:rPr lang="en-US" b="1" i="1" dirty="0" smtClean="0"/>
              <a:t>speak</a:t>
            </a:r>
            <a:r>
              <a:rPr lang="en-US" dirty="0" smtClean="0"/>
              <a:t> good German . Nancy </a:t>
            </a:r>
            <a:r>
              <a:rPr lang="en-US" b="1" i="1" dirty="0" smtClean="0"/>
              <a:t>work</a:t>
            </a:r>
            <a:r>
              <a:rPr lang="en-US" b="1" dirty="0" smtClean="0"/>
              <a:t>s</a:t>
            </a:r>
            <a:r>
              <a:rPr lang="en-US" dirty="0" smtClean="0"/>
              <a:t> in a restaurant downtown and James </a:t>
            </a:r>
            <a:r>
              <a:rPr lang="en-US" b="1" i="1" dirty="0" smtClean="0"/>
              <a:t>is </a:t>
            </a:r>
            <a:r>
              <a:rPr lang="en-US" dirty="0" smtClean="0"/>
              <a:t>a librarian . The children </a:t>
            </a:r>
            <a:r>
              <a:rPr lang="en-US" b="1" i="1" dirty="0" smtClean="0"/>
              <a:t>play</a:t>
            </a:r>
            <a:r>
              <a:rPr lang="en-US" dirty="0" smtClean="0"/>
              <a:t> in the garden every weekend . James and Nancy </a:t>
            </a:r>
            <a:r>
              <a:rPr lang="en-US" b="1" i="1" dirty="0" smtClean="0"/>
              <a:t>visit</a:t>
            </a:r>
            <a:r>
              <a:rPr lang="en-US" dirty="0" smtClean="0"/>
              <a:t> church together every Friday.</a:t>
            </a:r>
          </a:p>
          <a:p>
            <a:pPr algn="just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115907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/>
          <a:lstStyle/>
          <a:p>
            <a:r>
              <a:rPr lang="en-US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CHOOSE THE CORRECT OPTION</a:t>
            </a:r>
            <a:endParaRPr lang="en-US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sz="2400" dirty="0" smtClean="0">
                <a:effectLst/>
              </a:rPr>
              <a:t>1.   She always ________ in dance competitions.(participate/participates)</a:t>
            </a:r>
          </a:p>
          <a:p>
            <a:pPr marL="0" indent="0">
              <a:buNone/>
            </a:pPr>
            <a:endParaRPr lang="en-US" sz="2400" dirty="0" smtClean="0"/>
          </a:p>
          <a:p>
            <a:pPr marL="0" indent="0">
              <a:buNone/>
            </a:pPr>
            <a:r>
              <a:rPr lang="en-US" sz="2400" dirty="0" smtClean="0"/>
              <a:t>2.</a:t>
            </a:r>
            <a:r>
              <a:rPr lang="en-US" sz="2400" dirty="0" smtClean="0">
                <a:effectLst/>
              </a:rPr>
              <a:t> Mohan ________ every morning.(jog/jogs)</a:t>
            </a:r>
            <a:endParaRPr lang="en-US" sz="2400" dirty="0" smtClean="0"/>
          </a:p>
          <a:p>
            <a:pPr marL="0" indent="0">
              <a:buNone/>
            </a:pPr>
            <a:endParaRPr lang="en-US" sz="2400" dirty="0" smtClean="0"/>
          </a:p>
          <a:p>
            <a:pPr marL="0" indent="0">
              <a:buNone/>
            </a:pPr>
            <a:r>
              <a:rPr lang="en-US" sz="2400" dirty="0" smtClean="0"/>
              <a:t>3.</a:t>
            </a:r>
            <a:r>
              <a:rPr lang="en-US" sz="2400" dirty="0" smtClean="0">
                <a:effectLst/>
              </a:rPr>
              <a:t> I _______ in France.(live/lives)</a:t>
            </a:r>
            <a:endParaRPr lang="en-US" sz="2400" dirty="0" smtClean="0"/>
          </a:p>
          <a:p>
            <a:pPr marL="0" indent="0">
              <a:buNone/>
            </a:pPr>
            <a:endParaRPr lang="en-US" sz="2400" dirty="0" smtClean="0"/>
          </a:p>
          <a:p>
            <a:pPr marL="0" indent="0">
              <a:buNone/>
            </a:pPr>
            <a:r>
              <a:rPr lang="en-US" sz="2400" dirty="0" smtClean="0"/>
              <a:t>4.</a:t>
            </a:r>
            <a:r>
              <a:rPr lang="en-US" sz="2400" dirty="0" smtClean="0">
                <a:effectLst/>
              </a:rPr>
              <a:t> </a:t>
            </a:r>
            <a:r>
              <a:rPr lang="en-US" sz="2400" dirty="0" smtClean="0"/>
              <a:t>Jane</a:t>
            </a:r>
            <a:r>
              <a:rPr lang="en-US" sz="2400" dirty="0" smtClean="0">
                <a:effectLst/>
              </a:rPr>
              <a:t> ______ in a multinational company.(work/works)</a:t>
            </a:r>
            <a:endParaRPr lang="en-US" sz="2400" dirty="0" smtClean="0"/>
          </a:p>
          <a:p>
            <a:pPr marL="0" indent="0">
              <a:buNone/>
            </a:pPr>
            <a:endParaRPr lang="en-US" sz="2400" dirty="0" smtClean="0"/>
          </a:p>
          <a:p>
            <a:pPr marL="0" indent="0">
              <a:buNone/>
            </a:pPr>
            <a:r>
              <a:rPr lang="en-US" sz="2400" dirty="0" smtClean="0"/>
              <a:t>5.</a:t>
            </a:r>
            <a:r>
              <a:rPr lang="en-US" sz="2400" dirty="0" smtClean="0">
                <a:effectLst/>
              </a:rPr>
              <a:t> Doctors ______ that junk food be avoided.(recommend/recommends)</a:t>
            </a:r>
            <a:endParaRPr lang="en-US" sz="2400" dirty="0" smtClean="0"/>
          </a:p>
          <a:p>
            <a:pPr marL="0" indent="0">
              <a:buNone/>
            </a:pPr>
            <a:endParaRPr lang="en-US" sz="2400" dirty="0" smtClean="0"/>
          </a:p>
          <a:p>
            <a:pPr marL="0" indent="0">
              <a:buNone/>
            </a:pPr>
            <a:r>
              <a:rPr lang="en-US" sz="2400" dirty="0" smtClean="0"/>
              <a:t>6.</a:t>
            </a:r>
            <a:r>
              <a:rPr lang="en-US" sz="2400" dirty="0" smtClean="0">
                <a:effectLst/>
              </a:rPr>
              <a:t> He _____ angry very quickly.(get/gets)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96668822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/>
          <a:lstStyle/>
          <a:p>
            <a:r>
              <a:rPr lang="en-US" b="1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FORM SENTENCES</a:t>
            </a:r>
            <a:endParaRPr lang="en-US" b="1" dirty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tx1">
                  <a:lumMod val="95000"/>
                  <a:lumOff val="5000"/>
                </a:schemeClr>
              </a:solidFill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a)                 ……………………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b)                …………………….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c)                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              …………………….</a:t>
            </a:r>
            <a:endParaRPr lang="en-US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1" y="1524001"/>
            <a:ext cx="1447800" cy="137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1" y="3048000"/>
            <a:ext cx="1600200" cy="1438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49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4900" y="4514850"/>
            <a:ext cx="1104900" cy="1428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54402422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r>
              <a:rPr lang="en-US" b="1" dirty="0" smtClean="0">
                <a:ln w="50800"/>
                <a:solidFill>
                  <a:schemeClr val="tx1">
                    <a:lumMod val="95000"/>
                    <a:lumOff val="5000"/>
                  </a:schemeClr>
                </a:solidFill>
              </a:rPr>
              <a:t>FILL IN THE BLANKS</a:t>
            </a:r>
            <a:endParaRPr lang="en-US" b="1" dirty="0">
              <a:ln w="50800"/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b="1" dirty="0" smtClean="0"/>
              <a:t>a)My </a:t>
            </a:r>
            <a:r>
              <a:rPr lang="en-US" b="1" dirty="0"/>
              <a:t>mother is a teacher. She _______ English.</a:t>
            </a:r>
            <a:endParaRPr lang="en-US" b="1" dirty="0" smtClean="0"/>
          </a:p>
          <a:p>
            <a:pPr marL="0" indent="0">
              <a:buNone/>
            </a:pPr>
            <a:endParaRPr lang="en-US" b="1" dirty="0" smtClean="0"/>
          </a:p>
          <a:p>
            <a:pPr marL="0" indent="0">
              <a:buNone/>
            </a:pPr>
            <a:r>
              <a:rPr lang="en-US" b="1" dirty="0" smtClean="0"/>
              <a:t>b)</a:t>
            </a:r>
            <a:r>
              <a:rPr lang="en-US" b="1" dirty="0" err="1" smtClean="0"/>
              <a:t>Rohan</a:t>
            </a:r>
            <a:r>
              <a:rPr lang="en-US" b="1" dirty="0" smtClean="0"/>
              <a:t> </a:t>
            </a:r>
            <a:r>
              <a:rPr lang="en-US" b="1" dirty="0"/>
              <a:t>is my best friend. He _______ soccer.</a:t>
            </a:r>
            <a:endParaRPr lang="en-US" b="1" dirty="0" smtClean="0"/>
          </a:p>
          <a:p>
            <a:pPr marL="0" indent="0">
              <a:buNone/>
            </a:pPr>
            <a:endParaRPr lang="en-US" b="1" dirty="0" smtClean="0"/>
          </a:p>
          <a:p>
            <a:pPr marL="0" indent="0">
              <a:buNone/>
            </a:pPr>
            <a:r>
              <a:rPr lang="en-US" b="1" dirty="0" smtClean="0"/>
              <a:t>c)</a:t>
            </a:r>
            <a:r>
              <a:rPr lang="en-US" b="1" dirty="0"/>
              <a:t> _____ you know the way out of this building?</a:t>
            </a:r>
            <a:endParaRPr lang="en-US" b="1" dirty="0" smtClean="0"/>
          </a:p>
          <a:p>
            <a:pPr marL="0" indent="0">
              <a:buNone/>
            </a:pPr>
            <a:endParaRPr lang="en-US" b="1" dirty="0" smtClean="0"/>
          </a:p>
          <a:p>
            <a:pPr marL="0" indent="0">
              <a:buNone/>
            </a:pPr>
            <a:r>
              <a:rPr lang="en-US" b="1" dirty="0" smtClean="0"/>
              <a:t>d)</a:t>
            </a:r>
            <a:r>
              <a:rPr lang="en-US" b="1" dirty="0"/>
              <a:t> What ______ your father do?</a:t>
            </a:r>
            <a:endParaRPr lang="en-US" b="1" dirty="0" smtClean="0"/>
          </a:p>
          <a:p>
            <a:pPr marL="0" indent="0">
              <a:buNone/>
            </a:pPr>
            <a:endParaRPr lang="en-US" b="1" dirty="0" smtClean="0"/>
          </a:p>
          <a:p>
            <a:pPr marL="0" indent="0">
              <a:buNone/>
            </a:pPr>
            <a:r>
              <a:rPr lang="en-US" b="1" dirty="0" smtClean="0"/>
              <a:t>e)</a:t>
            </a:r>
            <a:r>
              <a:rPr lang="en-US" b="1" dirty="0"/>
              <a:t> You can't </a:t>
            </a:r>
            <a:r>
              <a:rPr lang="en-US" b="1" dirty="0" smtClean="0"/>
              <a:t> ______ without </a:t>
            </a:r>
            <a:r>
              <a:rPr lang="en-US" b="1" dirty="0"/>
              <a:t>water.</a:t>
            </a:r>
            <a:r>
              <a:rPr lang="en-US" b="1" dirty="0" smtClean="0"/>
              <a:t/>
            </a:r>
            <a:br>
              <a:rPr lang="en-US" b="1" dirty="0" smtClean="0"/>
            </a:br>
            <a:endParaRPr lang="en-US" b="1" dirty="0" smtClean="0"/>
          </a:p>
        </p:txBody>
      </p:sp>
    </p:spTree>
    <p:extLst>
      <p:ext uri="{BB962C8B-B14F-4D97-AF65-F5344CB8AC3E}">
        <p14:creationId xmlns:p14="http://schemas.microsoft.com/office/powerpoint/2010/main" val="426036736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564602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1824"/>
            <a:ext cx="8219256" cy="1143000"/>
          </a:xfrm>
        </p:spPr>
        <p:txBody>
          <a:bodyPr>
            <a:normAutofit fontScale="90000"/>
          </a:bodyPr>
          <a:lstStyle/>
          <a:p>
            <a:r>
              <a:rPr lang="fr-FR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Tema</a:t>
            </a:r>
            <a:r>
              <a:rPr lang="fr-FR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: Simple </a:t>
            </a:r>
            <a:r>
              <a:rPr lang="fr-FR" b="1" u="sng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Present</a:t>
            </a:r>
            <a:r>
              <a:rPr lang="fr-FR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/>
            </a:r>
            <a:br>
              <a:rPr lang="fr-FR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</a:b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988840"/>
            <a:ext cx="8229600" cy="4137323"/>
          </a:xfrm>
        </p:spPr>
        <p:txBody>
          <a:bodyPr>
            <a:normAutofit fontScale="55000" lnSpcReduction="20000"/>
          </a:bodyPr>
          <a:lstStyle/>
          <a:p>
            <a:pPr>
              <a:lnSpc>
                <a:spcPct val="90000"/>
              </a:lnSpc>
              <a:buNone/>
            </a:pPr>
            <a:endParaRPr lang="fr-FR" dirty="0"/>
          </a:p>
          <a:p>
            <a:pPr marL="0" indent="0">
              <a:lnSpc>
                <a:spcPct val="90000"/>
              </a:lnSpc>
              <a:buNone/>
            </a:pP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endParaRPr lang="fr-FR" sz="3800" dirty="0"/>
          </a:p>
          <a:p>
            <a:pPr algn="ctr">
              <a:lnSpc>
                <a:spcPct val="90000"/>
              </a:lnSpc>
              <a:buNone/>
            </a:pPr>
            <a:r>
              <a:rPr lang="fr-FR" sz="3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     </a:t>
            </a:r>
            <a:r>
              <a:rPr lang="fr-FR" sz="3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Abstract</a:t>
            </a:r>
            <a:r>
              <a:rPr lang="fr-FR" sz="38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: In </a:t>
            </a:r>
            <a:r>
              <a:rPr lang="fr-FR" sz="3800" b="1" u="sng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this</a:t>
            </a:r>
            <a:r>
              <a:rPr lang="fr-FR" sz="38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fr-FR" sz="3800" b="1" u="sng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presentation</a:t>
            </a:r>
            <a:r>
              <a:rPr lang="fr-FR" sz="3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fr-FR" sz="3800" b="1" u="sng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we</a:t>
            </a:r>
            <a:r>
              <a:rPr lang="fr-FR" sz="38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fr-FR" sz="3800" b="1" u="sng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will</a:t>
            </a:r>
            <a:r>
              <a:rPr lang="fr-FR" sz="38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check the use of the simple </a:t>
            </a:r>
            <a:r>
              <a:rPr lang="fr-FR" sz="3800" b="1" u="sng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present</a:t>
            </a:r>
            <a:r>
              <a:rPr lang="fr-FR" sz="38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. </a:t>
            </a:r>
            <a:r>
              <a:rPr lang="fr-FR" sz="3800" b="1" u="sng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We</a:t>
            </a:r>
            <a:r>
              <a:rPr lang="fr-FR" sz="38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fr-FR" sz="3800" b="1" u="sng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learn</a:t>
            </a:r>
            <a:r>
              <a:rPr lang="fr-FR" sz="38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how to use and express in </a:t>
            </a:r>
            <a:r>
              <a:rPr lang="fr-FR" sz="3800" b="1" u="sng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third</a:t>
            </a:r>
            <a:r>
              <a:rPr lang="fr-FR" sz="38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fr-FR" sz="3800" b="1" u="sng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person</a:t>
            </a:r>
            <a:r>
              <a:rPr lang="fr-FR" sz="38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fr-FR" sz="3800" b="1" u="sng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singular</a:t>
            </a:r>
            <a:r>
              <a:rPr lang="fr-FR" sz="38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an plural as </a:t>
            </a:r>
            <a:r>
              <a:rPr lang="fr-FR" sz="3800" b="1" u="sng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well</a:t>
            </a:r>
            <a:r>
              <a:rPr lang="fr-FR" sz="38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as </a:t>
            </a:r>
            <a:r>
              <a:rPr lang="fr-FR" sz="3800" b="1" u="sng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different</a:t>
            </a:r>
            <a:r>
              <a:rPr lang="fr-FR" sz="38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changes in the </a:t>
            </a:r>
            <a:r>
              <a:rPr lang="fr-FR" sz="3800" b="1" u="sng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verb</a:t>
            </a:r>
            <a:r>
              <a:rPr lang="fr-FR" sz="38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fr-FR" sz="3800" b="1" u="sng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forms</a:t>
            </a:r>
            <a:r>
              <a:rPr lang="fr-FR" sz="38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.</a:t>
            </a:r>
            <a:endParaRPr lang="fr-FR" sz="38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r>
              <a:rPr lang="fr-FR" b="1" u="sng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Keywords</a:t>
            </a:r>
            <a:r>
              <a:rPr lang="fr-FR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:Routine</a:t>
            </a:r>
            <a:r>
              <a:rPr lang="fr-F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fr-FR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activities</a:t>
            </a:r>
            <a:r>
              <a:rPr lang="fr-F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, </a:t>
            </a:r>
            <a:r>
              <a:rPr lang="fr-FR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verbs</a:t>
            </a:r>
            <a:r>
              <a:rPr lang="fr-F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, </a:t>
            </a:r>
            <a:r>
              <a:rPr lang="fr-FR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pronouns</a:t>
            </a:r>
            <a:r>
              <a:rPr lang="fr-F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, </a:t>
            </a:r>
            <a:r>
              <a:rPr lang="fr-FR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third</a:t>
            </a:r>
            <a:r>
              <a:rPr lang="fr-F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fr-FR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person</a:t>
            </a:r>
            <a:r>
              <a:rPr lang="fr-F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.</a:t>
            </a:r>
            <a:endParaRPr lang="es-MX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5453215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6995120" cy="2722314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US" b="1" i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SIMPLE PRESENT TENSE</a:t>
            </a:r>
            <a:endParaRPr lang="en-US" b="1" i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chemeClr val="tx1">
                  <a:lumMod val="95000"/>
                  <a:lumOff val="5000"/>
                </a:schemeClr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8575922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en-US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What is Simple Present?</a:t>
            </a:r>
            <a:endParaRPr lang="en-US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 smtClean="0">
                <a:effectLst/>
              </a:rPr>
              <a:t>Simple present is used to talk about an action which happens on a regular basis.</a:t>
            </a: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We use the present tense to talk about something that is true in the </a:t>
            </a:r>
            <a:r>
              <a:rPr lang="en-US" b="1" dirty="0" smtClean="0"/>
              <a:t>present</a:t>
            </a:r>
            <a:r>
              <a:rPr lang="en-US" dirty="0" smtClean="0"/>
              <a:t>:</a:t>
            </a:r>
          </a:p>
          <a:p>
            <a:pPr marL="0" indent="0">
              <a:buNone/>
            </a:pPr>
            <a:endParaRPr lang="en-US" i="1" u="sng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i="1" u="sng" dirty="0" smtClean="0">
                <a:solidFill>
                  <a:srgbClr val="FF0000"/>
                </a:solidFill>
              </a:rPr>
              <a:t>EXAMPLES</a:t>
            </a:r>
          </a:p>
          <a:p>
            <a:pPr marL="0" indent="0">
              <a:buNone/>
            </a:pPr>
            <a:r>
              <a:rPr lang="en-US" dirty="0" smtClean="0"/>
              <a:t>I</a:t>
            </a:r>
            <a:r>
              <a:rPr lang="en-US" b="1" dirty="0" smtClean="0"/>
              <a:t>’m </a:t>
            </a:r>
            <a:r>
              <a:rPr lang="en-US" dirty="0" smtClean="0"/>
              <a:t>nineteen years old.</a:t>
            </a:r>
            <a:br>
              <a:rPr lang="en-US" dirty="0" smtClean="0"/>
            </a:br>
            <a:r>
              <a:rPr lang="en-US" dirty="0" smtClean="0"/>
              <a:t>He </a:t>
            </a:r>
            <a:r>
              <a:rPr lang="en-US" b="1" dirty="0" smtClean="0"/>
              <a:t>lives </a:t>
            </a:r>
            <a:r>
              <a:rPr lang="en-US" dirty="0" smtClean="0"/>
              <a:t>in London.</a:t>
            </a:r>
            <a:br>
              <a:rPr lang="en-US" dirty="0" smtClean="0"/>
            </a:br>
            <a:r>
              <a:rPr lang="en-US" dirty="0" smtClean="0"/>
              <a:t>I</a:t>
            </a:r>
            <a:r>
              <a:rPr lang="en-US" b="1" dirty="0" smtClean="0"/>
              <a:t>’m</a:t>
            </a:r>
            <a:r>
              <a:rPr lang="en-US" dirty="0" smtClean="0"/>
              <a:t> a student.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 algn="just">
              <a:buNone/>
            </a:pPr>
            <a:endParaRPr lang="en-US" dirty="0" smtClean="0">
              <a:effectLst/>
            </a:endParaRPr>
          </a:p>
          <a:p>
            <a:pPr algn="just"/>
            <a:endParaRPr lang="en-US" dirty="0" smtClean="0"/>
          </a:p>
          <a:p>
            <a:pPr marL="0" indent="0" algn="just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90146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Simple present tells something that happens again and again in the present: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I </a:t>
            </a:r>
            <a:r>
              <a:rPr lang="en-US" b="1" dirty="0" smtClean="0"/>
              <a:t>play </a:t>
            </a:r>
            <a:r>
              <a:rPr lang="en-US" dirty="0" smtClean="0"/>
              <a:t>football every weekend.</a:t>
            </a:r>
          </a:p>
          <a:p>
            <a:endParaRPr lang="en-US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en-US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What is Simple Present</a:t>
            </a:r>
            <a:endParaRPr lang="en-US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48375" y="3305175"/>
            <a:ext cx="2257425" cy="2028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13846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1709738"/>
            <a:ext cx="8534400" cy="46148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533400" y="274638"/>
            <a:ext cx="8229600" cy="1143000"/>
          </a:xfr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en-US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Simple Present Form</a:t>
            </a:r>
            <a:endParaRPr lang="en-US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5651803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204913"/>
            <a:ext cx="9144000" cy="53482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en-US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Simple Present Form</a:t>
            </a:r>
            <a:endParaRPr lang="en-US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38911281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dirty="0" smtClean="0"/>
              <a:t>Simple present tells something that is </a:t>
            </a:r>
            <a:r>
              <a:rPr lang="en-US" b="1" dirty="0" smtClean="0"/>
              <a:t>always true</a:t>
            </a:r>
            <a:r>
              <a:rPr lang="en-US" dirty="0" smtClean="0"/>
              <a:t>: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b="1" i="1" u="sng" dirty="0" smtClean="0">
                <a:solidFill>
                  <a:srgbClr val="FF0000"/>
                </a:solidFill>
              </a:rPr>
              <a:t>EXAMPLES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The adult human body </a:t>
            </a:r>
            <a:r>
              <a:rPr lang="en-US" b="1" dirty="0" smtClean="0"/>
              <a:t>contains </a:t>
            </a:r>
            <a:r>
              <a:rPr lang="en-US" dirty="0" smtClean="0"/>
              <a:t>206 bones.</a:t>
            </a:r>
            <a:br>
              <a:rPr lang="en-US" dirty="0" smtClean="0"/>
            </a:b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Light </a:t>
            </a:r>
            <a:r>
              <a:rPr lang="en-US" b="1" dirty="0" smtClean="0"/>
              <a:t>travels </a:t>
            </a:r>
            <a:r>
              <a:rPr lang="en-US" dirty="0" smtClean="0"/>
              <a:t>at almost 300,000 </a:t>
            </a:r>
            <a:r>
              <a:rPr lang="en-US" dirty="0" err="1" smtClean="0"/>
              <a:t>kilometres</a:t>
            </a:r>
            <a:r>
              <a:rPr lang="en-US" dirty="0" smtClean="0"/>
              <a:t> per second.</a:t>
            </a:r>
          </a:p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122709" y="304800"/>
            <a:ext cx="6497291" cy="830997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en-US" sz="4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Usage of Simple Present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148033358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338998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</TotalTime>
  <Words>436</Words>
  <Application>Microsoft Office PowerPoint</Application>
  <PresentationFormat>Presentación en pantalla (4:3)</PresentationFormat>
  <Paragraphs>102</Paragraphs>
  <Slides>16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16</vt:i4>
      </vt:variant>
    </vt:vector>
  </HeadingPairs>
  <TitlesOfParts>
    <vt:vector size="17" baseType="lpstr">
      <vt:lpstr>Tema de Office</vt:lpstr>
      <vt:lpstr>Presentación de PowerPoint</vt:lpstr>
      <vt:lpstr>Tema: Simple Present </vt:lpstr>
      <vt:lpstr>SIMPLE PRESENT TENSE</vt:lpstr>
      <vt:lpstr>What is Simple Present?</vt:lpstr>
      <vt:lpstr>What is Simple Present</vt:lpstr>
      <vt:lpstr>Simple Present Form</vt:lpstr>
      <vt:lpstr>Simple Present Form</vt:lpstr>
      <vt:lpstr>Presentación de PowerPoint</vt:lpstr>
      <vt:lpstr>Presentación de PowerPoint</vt:lpstr>
      <vt:lpstr>FORMATION OF SIMPLE PRESENT TENSE</vt:lpstr>
      <vt:lpstr>USE OF SIMPLE PRESENT</vt:lpstr>
      <vt:lpstr>READ THE BELOW PARAGRAPH</vt:lpstr>
      <vt:lpstr>CHOOSE THE CORRECT OPTION</vt:lpstr>
      <vt:lpstr>FORM SENTENCES</vt:lpstr>
      <vt:lpstr>FILL IN THE BLANKS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webdesign1</dc:creator>
  <cp:lastModifiedBy>pc</cp:lastModifiedBy>
  <cp:revision>6</cp:revision>
  <dcterms:created xsi:type="dcterms:W3CDTF">2014-07-09T15:06:15Z</dcterms:created>
  <dcterms:modified xsi:type="dcterms:W3CDTF">2016-03-12T03:05:26Z</dcterms:modified>
</cp:coreProperties>
</file>